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4" r:id="rId19"/>
    <p:sldId id="273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5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3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09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20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3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401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9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9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1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08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54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F143A-3273-45CF-8FD3-72189048BA33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5DAB4-DE09-4E47-89AE-69E6C6AB1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63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broke my leg.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20730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slept badly and I’m not in good shape.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5781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You seem tired.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484036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You seem sad.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54045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You seem very happy.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71563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You seem very happy.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07144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Je me suis brûlé la main.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38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Je tousse beaucoup et j’ai de la fièvre.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382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Je me suis coupé le doigt.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62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J’ai mal au ventre.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25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Je me suis foulé la cheville.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448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sprained my wrist.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382073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Donnez un conseil logique. Commence avec: Tu dois /  Je te conseille de / Il faut que tu….</a:t>
            </a:r>
          </a:p>
          <a:p>
            <a:endParaRPr lang="fr-FR" sz="5400" dirty="0" smtClean="0"/>
          </a:p>
          <a:p>
            <a:endParaRPr lang="fr-FR" sz="5400" dirty="0" smtClean="0"/>
          </a:p>
          <a:p>
            <a:r>
              <a:rPr lang="fr-FR" sz="5400" dirty="0" smtClean="0">
                <a:solidFill>
                  <a:srgbClr val="FF0000"/>
                </a:solidFill>
              </a:rPr>
              <a:t>J’ai mal aux cheveux.</a:t>
            </a:r>
            <a:endParaRPr lang="fr-F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2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cut my hand.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57794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burned my finger.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563338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My back hurts.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82519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I’m nauseated.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3276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have a head ache and I don’t feel well.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15677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have a sore throat.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083354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3" y="1132764"/>
            <a:ext cx="11163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Mettez</a:t>
            </a:r>
            <a:r>
              <a:rPr lang="en-US" sz="5400" dirty="0" smtClean="0"/>
              <a:t> </a:t>
            </a:r>
            <a:r>
              <a:rPr lang="en-US" sz="5400" dirty="0" err="1" smtClean="0"/>
              <a:t>en</a:t>
            </a:r>
            <a:r>
              <a:rPr lang="en-US" sz="5400" dirty="0" smtClean="0"/>
              <a:t> </a:t>
            </a:r>
            <a:r>
              <a:rPr lang="en-US" sz="5400" dirty="0" err="1" smtClean="0"/>
              <a:t>français</a:t>
            </a:r>
            <a:r>
              <a:rPr lang="en-US" sz="5400" dirty="0" smtClean="0"/>
              <a:t>:</a:t>
            </a:r>
          </a:p>
          <a:p>
            <a:endParaRPr lang="en-US" sz="5400" dirty="0"/>
          </a:p>
          <a:p>
            <a:endParaRPr lang="en-US" sz="5400" dirty="0" smtClean="0"/>
          </a:p>
          <a:p>
            <a:r>
              <a:rPr lang="en-US" sz="5400" dirty="0" smtClean="0"/>
              <a:t>I have a runny nose.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08917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300</Words>
  <Application>Microsoft Office PowerPoint</Application>
  <PresentationFormat>Widescreen</PresentationFormat>
  <Paragraphs>80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2016-01-25T13:20:03Z</dcterms:created>
  <dcterms:modified xsi:type="dcterms:W3CDTF">2016-01-25T13:31:29Z</dcterms:modified>
</cp:coreProperties>
</file>